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14.5.2024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14.5.2024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„Разработване на уеб сайт на фирма за производство на мебели  с възможност клиентите да правят on-line поръчки.“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Онлайн сайтовете за мебели могат да се използват за различни цели – да се  разглеждат и закупуват от клиентите. Предоставят  възможност за получаване на идеи и вдъхновение за дома чрез представяне на дизайни,  тенденции и стилове.</a:t>
            </a:r>
          </a:p>
          <a:p>
            <a:r>
              <a:rPr lang="ru-RU" dirty="0" smtClean="0"/>
              <a:t>Нека да си представим една фирма, която е специализирана в изработката на уникални бутикови мебели. Моята задача беше да направя динамичен уебсайт, който да представи тази фирма пред клиентите и и да даде възможност за директни поръчки онлайн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Всеки програмист, когато чуе думата сайт, веднага ще си помисли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е основният език за създаване на уеб страници. 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използват тагове за определяне на структурата и съдържанието на елементите на уеб страниците. Тези елементи могат да са текст, снимки, линкове, форми, видео и др. Те се визуализират в уеб браузърите на потребителите. В повечето случаи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кодът е написан в текстови файлове с разширение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намиращи се (или както е прието да се казва хоствани) на сървъри, които са онлайн в интернет или са част от мрежата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Прието е да се разделят съдържанието и структурата на уеб страниците от тяхното визуално представяне. За целта  HTML използва Cascading Style Sheets  (CSS) за определяне на изгледа и оформлението на текста  и  други включени в страницата изображения и илюстриращи материали.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може да прикрепя и скриптове писани на езика JavaScript, които управляват поведението на дадена уеб страница.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HTML, JS и CSS правят това, което хората познаваат под името уеб дизайн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Дизайнът естествено се прави от дизайнери, но програмистите също трябва да познават HTML за да го използват в своите приложения. От HTML файловете се създават т.н.  шаблони.  За тази цел се използват шаблонизатори.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JINJA е шаблонизатор за Python, който се използва за генериране на текст базиран на шаблони. Той позволява вграждане на изрази, контролни структури и променливи в html шаблони. Така се генерират динамични страници, като вмъкваме данни и логика в текстови шаблони. 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има вграден шаблонизатор, базиран на Jinga.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Каква е връзката на казаното с конкретното задание?</a:t>
            </a:r>
          </a:p>
          <a:p>
            <a:r>
              <a:rPr lang="ru-RU" dirty="0" smtClean="0"/>
              <a:t> Ами трбва да направя приложние, което всъщност е съчетание на сайт представящ фирмата и на някакъв, макар и малък, сайт за магазин. Не е точно електронен магазин с кошници, плащания и други подобни, но имам основните елементи на електронната търговия и в същото време имам всички елементи, които са характерни за един представящ фирма сайт. Имам страници Каталог, Магазин, За нас, Контакти. За всичките се използват основно HTML шаблони и възможностите на шаблонизатора.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моя проект има една страница, която се различава от другите - страницата „Каталог“. Тя всъщност е самостоятелно интерактивно приложение. Използва се шаблонът catalog.html. В него шаблонизатора на Django се маскира за сървъра с подходяща команда (логическите скоби verbatim – endverbatim) и се предава всичко едно към едно към клиента. Там работи framework-а VUE. Полученият шаблон се обработва вече от шаблонизатора VUE. Tой също произлиза от Jinja. Въпросният шаблон се обработва и се свързва към един JavaScript файл, който съдържа кода на необходимите функции. И така се получава интерактивно приложение. Може да не е голямон но върши работа и си е приложение от всякъде.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Административният интерфейс е „подарък“ от Django. Единственото,  което се иска е във файла admin.py да си регистрирам тези таблици от базата данни, които искам администратора да управлява, създава, наблюдава и т.н.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Като тук обаче съм избрала един разширен начин за регистриране на таблици.  Не показвам всички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полета,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си избирам с опцията list_display кои полета да покажа в изгледа на администраривния панел и си избирам кое поле да е активно и като цъкна върху него да ми отвори страницата за редактиране.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Разработеният сайт за поръчки на мебели онлайн може да представлява голяма стъпка напред за бизнеса, като предоставя на клиентите по–добра и по–удобна пазарна среда, допринасяйки за увеличаване на броя на клиентите и увеличаване на продажбите.</a:t>
            </a:r>
          </a:p>
          <a:p>
            <a:r>
              <a:rPr lang="ru-RU" dirty="0" smtClean="0"/>
              <a:t>В конкретния случай фирмата е въображаема. </a:t>
            </a:r>
            <a:r>
              <a:rPr lang="ru-RU" smtClean="0"/>
              <a:t>Но сайтът си е съвсем истински и ако се настрои за някоя конкретна фирма би могъл да се използва без особени промени</a:t>
            </a:r>
            <a:endParaRPr lang="ru-RU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86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9758-D769-4E42-94B1-23A9DCC9867C}" type="datetime1">
              <a:rPr lang="bg-BG" smtClean="0"/>
              <a:t>14.5.2024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825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DE65-46CB-451E-8567-0EF192A9D732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026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CBD5-1E22-4483-96D4-57E0B76752DD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133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4294-E651-4CD3-A3DF-7A7AB89AC69B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854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55A1-F527-46F0-99C9-DFA36BA8601D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602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71DD-522F-4D77-BE61-F38AB7575637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617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8420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0645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909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5739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14.5.2024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5831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14.5.2024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4397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14.5.2024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257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14.5.2024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193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14.5.2024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2940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14.5.2024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870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9B4EEE-A5C8-4A54-856F-C3B6491BFA94}" type="datetime1">
              <a:rPr lang="bg-BG" smtClean="0"/>
              <a:t>14.5.2024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0083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  <p:sldLayoutId id="2147483934" r:id="rId12"/>
    <p:sldLayoutId id="2147483935" r:id="rId13"/>
    <p:sldLayoutId id="2147483936" r:id="rId14"/>
    <p:sldLayoutId id="2147483937" r:id="rId15"/>
    <p:sldLayoutId id="2147483938" r:id="rId16"/>
    <p:sldLayoutId id="214748393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7645" y="2167116"/>
            <a:ext cx="8031332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Разработване на уеб сайт на фирма за производство на мебели  с възможност клиентите да правят on-line поръчки.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6556" y="5350463"/>
            <a:ext cx="35554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</a:p>
          <a:p>
            <a:pPr>
              <a:tabLst>
                <a:tab pos="1168400" algn="l"/>
              </a:tabLst>
            </a:pP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Ивана Саизова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230" y="7369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9403" y="95003"/>
            <a:ext cx="5186036" cy="1569660"/>
          </a:xfrm>
          <a:prstGeom prst="rect">
            <a:avLst/>
          </a:prstGeom>
          <a:gradFill>
            <a:gsLst>
              <a:gs pos="10000">
                <a:schemeClr val="bg2">
                  <a:tint val="97000"/>
                  <a:hueMod val="92000"/>
                  <a:satMod val="169000"/>
                  <a:lumMod val="164000"/>
                  <a:alpha val="48000"/>
                </a:schemeClr>
              </a:gs>
              <a:gs pos="100000">
                <a:schemeClr val="bg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bliqueBottomRight"/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9600" b="1" spc="1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HTML </a:t>
            </a:r>
            <a:endParaRPr lang="bg-BG" sz="9600" b="1" spc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9878" y="1118651"/>
            <a:ext cx="42979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2" y="2734541"/>
            <a:ext cx="5943064" cy="2739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910" y="689016"/>
            <a:ext cx="5479968" cy="27399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1202" y="3515488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0449" y="5474525"/>
            <a:ext cx="837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5371" y="151964"/>
            <a:ext cx="62007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Шаблонизаторът </a:t>
            </a:r>
            <a:r>
              <a:rPr 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JINJA</a:t>
            </a:r>
            <a:endParaRPr lang="bg-BG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378" y="3085388"/>
            <a:ext cx="6016199" cy="3546475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50" y="3085388"/>
            <a:ext cx="6041253" cy="3640985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53117" y="49755"/>
            <a:ext cx="40767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Приложението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776" y="403698"/>
            <a:ext cx="6016199" cy="3779569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88" y="1060667"/>
            <a:ext cx="6041253" cy="3482843"/>
          </a:xfrm>
          <a:prstGeom prst="rect">
            <a:avLst/>
          </a:prstGeom>
          <a:ln>
            <a:solidFill>
              <a:srgbClr val="92D05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448" y="252153"/>
            <a:ext cx="35926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Страницата </a:t>
            </a:r>
          </a:p>
          <a:p>
            <a:pPr algn="ctr"/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„Каталог“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54" y="131158"/>
            <a:ext cx="7363575" cy="36641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80" y="2268187"/>
            <a:ext cx="5936947" cy="3787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45" y="3065109"/>
            <a:ext cx="3659898" cy="36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5974" y="153204"/>
            <a:ext cx="4193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Админ панелът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8" y="861090"/>
            <a:ext cx="11174384" cy="417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392" y="3712380"/>
            <a:ext cx="9507277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805" y="243423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r>
              <a:rPr lang="bg-BG" dirty="0" smtClean="0"/>
              <a:t> 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46" y="612755"/>
            <a:ext cx="6979211" cy="4093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34" y="2534227"/>
            <a:ext cx="7191313" cy="420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357" y="243423"/>
            <a:ext cx="4856226" cy="2552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3" y="4583875"/>
            <a:ext cx="3662664" cy="21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162</TotalTime>
  <Words>996</Words>
  <Application>Microsoft Office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20</cp:revision>
  <dcterms:created xsi:type="dcterms:W3CDTF">2024-05-06T01:58:34Z</dcterms:created>
  <dcterms:modified xsi:type="dcterms:W3CDTF">2024-05-14T21:52:25Z</dcterms:modified>
</cp:coreProperties>
</file>